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1" r:id="rId4"/>
    <p:sldId id="260" r:id="rId5"/>
    <p:sldId id="262" r:id="rId6"/>
    <p:sldId id="261" r:id="rId7"/>
    <p:sldId id="264" r:id="rId8"/>
    <p:sldId id="265" r:id="rId9"/>
    <p:sldId id="266" r:id="rId10"/>
    <p:sldId id="258" r:id="rId11"/>
    <p:sldId id="283" r:id="rId12"/>
    <p:sldId id="267" r:id="rId13"/>
    <p:sldId id="268" r:id="rId14"/>
    <p:sldId id="272" r:id="rId15"/>
    <p:sldId id="263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0" autoAdjust="0"/>
    <p:restoredTop sz="86389"/>
  </p:normalViewPr>
  <p:slideViewPr>
    <p:cSldViewPr snapToGrid="0" showGuides="1">
      <p:cViewPr varScale="1">
        <p:scale>
          <a:sx n="107" d="100"/>
          <a:sy n="107" d="100"/>
        </p:scale>
        <p:origin x="11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457200" lvl="1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例如跨层的连线经过中间层的锚点，这混淆了从中间层节点出发或者结束的连线和跨层连线。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3140" y="1322705"/>
            <a:ext cx="10182225" cy="2186940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前端角度的数据血缘方案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黄慧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工作困难点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方案可行性未知，实现难度大：</a:t>
            </a:r>
            <a:r>
              <a:rPr lang="zh-CN" altLang="en-US"/>
              <a:t>该方案技术方案没有可直接使用的工具或框架，需要完全自己从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1</a:t>
            </a:r>
            <a:r>
              <a:rPr lang="zh-CN" altLang="en-US"/>
              <a:t>研发；</a:t>
            </a:r>
          </a:p>
          <a:p>
            <a:r>
              <a:rPr lang="zh-CN" altLang="en-US" b="1"/>
              <a:t>需要简化业务表示：</a:t>
            </a:r>
            <a:r>
              <a:rPr lang="zh-CN" altLang="en-US"/>
              <a:t>需要去掉现有的很多业务表示，比如去掉环；</a:t>
            </a:r>
          </a:p>
          <a:p>
            <a:r>
              <a:rPr lang="zh-CN" altLang="en-US"/>
              <a:t>后端改动也比较多；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针对血缘图中环边重合问题</a:t>
            </a:r>
            <a:r>
              <a:rPr lang="en-US" altLang="zh-CN" dirty="0"/>
              <a:t>——</a:t>
            </a:r>
            <a:r>
              <a:rPr lang="en-US" altLang="zh-CN" dirty="0" err="1">
                <a:sym typeface="+mn-ea"/>
              </a:rPr>
              <a:t>环边标注特殊曲线法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方案二设想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采用树形血缘关系</a:t>
            </a:r>
          </a:p>
        </p:txBody>
      </p:sp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5" name="内容占位符 4" descr="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56945" y="1314450"/>
            <a:ext cx="9897110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1375410"/>
            <a:ext cx="9773285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/>
              <a:t>[1] Wang, YanYan. "Problems in AntV G6: Performance Tips." Medium. 2022. https://medium.com/@yanyanwang93/problems-in-antv-g6-performance-tips-3b9a60f34abb.</a:t>
            </a:r>
          </a:p>
          <a:p>
            <a:r>
              <a:rPr lang="en-US" altLang="zh-CN" sz="1400"/>
              <a:t>[2] 干货｜字节跳动数据血缘图谱升级方案设计与实现 https://developer.volcengine.com/articles/7159131151671115812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当前血缘痛点分析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26210"/>
            <a:ext cx="10515600" cy="4885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/>
              <a:t>线条流向不清晰、线条被节点挡住、线条重合</a:t>
            </a:r>
            <a:endParaRPr lang="zh-CN" altLang="en-US"/>
          </a:p>
          <a:p>
            <a:pPr marL="457200" lvl="1"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1.1 </a:t>
            </a:r>
            <a:r>
              <a:rPr lang="zh-CN" altLang="en-US">
                <a:sym typeface="+mn-ea"/>
              </a:rPr>
              <a:t>现有的血缘有跨层连线，可能会出现被节点挡住的情况。</a:t>
            </a:r>
          </a:p>
          <a:p>
            <a:pPr marL="457200" lvl="1" indent="0">
              <a:buFont typeface="Wingdings" panose="05000000000000000000" charset="0"/>
              <a:buNone/>
            </a:pPr>
            <a:r>
              <a:rPr lang="en-US" altLang="zh-CN" sz="2400"/>
              <a:t>1.2 </a:t>
            </a:r>
            <a:r>
              <a:rPr lang="zh-CN" altLang="en-US" sz="2400"/>
              <a:t>图中有很多闭环的环路。</a:t>
            </a:r>
          </a:p>
          <a:p>
            <a:pPr marL="457200" lvl="1" indent="0">
              <a:buFont typeface="Wingdings" panose="05000000000000000000" charset="0"/>
              <a:buNone/>
            </a:pPr>
            <a:endParaRPr lang="zh-CN" altLang="en-US"/>
          </a:p>
          <a:p>
            <a:pPr marL="514350" indent="-514350">
              <a:buFont typeface="+mj-lt"/>
              <a:buAutoNum type="arabicPeriod"/>
            </a:pPr>
            <a:r>
              <a:rPr lang="zh-CN" altLang="en-US" b="1"/>
              <a:t>渲染性能瓶颈</a:t>
            </a:r>
            <a:r>
              <a:rPr lang="zh-CN" altLang="en-US"/>
              <a:t>，渲染慢，卡顿</a:t>
            </a:r>
            <a:endParaRPr lang="zh-CN" altLang="en-US" b="1"/>
          </a:p>
          <a:p>
            <a:pPr marL="971550" lvl="1" indent="-514350">
              <a:buFont typeface="+mj-lt"/>
              <a:buAutoNum type="arabicPeriod"/>
            </a:pPr>
            <a:r>
              <a:rPr lang="zh-CN" altLang="en-US"/>
              <a:t>一次性渲染了所有的节点，</a:t>
            </a:r>
            <a:r>
              <a:rPr lang="zh-CN" altLang="en-US">
                <a:sym typeface="+mn-ea"/>
              </a:rPr>
              <a:t>每个节点的形状多，导致内存占用比较大</a:t>
            </a:r>
            <a:endParaRPr lang="zh-CN" altLang="en-US"/>
          </a:p>
          <a:p>
            <a:pPr marL="971550" lvl="1" indent="-514350">
              <a:buFont typeface="+mj-lt"/>
              <a:buAutoNum type="arabicPeriod"/>
            </a:pPr>
            <a:endParaRPr lang="zh-CN" altLang="en-US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/>
              <a:t>上下游关系不直观，</a:t>
            </a:r>
            <a:r>
              <a:rPr lang="zh-CN" altLang="en-US" sz="2800"/>
              <a:t>查看表的上下游需要放大、上下拖动、观察等多个步骤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635"/>
            <a:ext cx="12192000" cy="5586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18660" y="1456690"/>
            <a:ext cx="1265555" cy="199961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当前血缘图的特征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有向图；</a:t>
            </a:r>
          </a:p>
          <a:p>
            <a:r>
              <a:rPr lang="zh-CN" altLang="en-US"/>
              <a:t>图中存在环路；</a:t>
            </a:r>
          </a:p>
          <a:p>
            <a:r>
              <a:rPr lang="zh-CN" altLang="en-US"/>
              <a:t>边的权值不能为负数，且设置为1；</a:t>
            </a:r>
          </a:p>
          <a:p>
            <a:r>
              <a:rPr lang="zh-CN" altLang="en-US" strike="sngStrike"/>
              <a:t>任意两个节点之间只存在一条边；</a:t>
            </a:r>
          </a:p>
          <a:p>
            <a:r>
              <a:rPr lang="zh-CN" altLang="en-US"/>
              <a:t>任意两个节点之间可存在一条或者两条边；</a:t>
            </a:r>
          </a:p>
          <a:p>
            <a:r>
              <a:rPr lang="zh-CN" altLang="en-US"/>
              <a:t>每个图中有且只有一个中心节点；</a:t>
            </a:r>
          </a:p>
          <a:p>
            <a:r>
              <a:rPr lang="zh-CN" altLang="en-US"/>
              <a:t>图中每个节点至少经过一条包含中心节点的路径；</a:t>
            </a:r>
          </a:p>
          <a:p>
            <a:r>
              <a:rPr lang="zh-CN" altLang="en-US"/>
              <a:t>横向水平的层级数少，不超过3层；</a:t>
            </a:r>
          </a:p>
          <a:p>
            <a:r>
              <a:rPr lang="zh-CN" altLang="en-US"/>
              <a:t>纵向垂直方向的节点数多，多则可达几百；</a:t>
            </a:r>
          </a:p>
          <a:p>
            <a:r>
              <a:rPr lang="zh-CN" altLang="en-US"/>
              <a:t>整个图的节点数量级可达上万；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方案一设想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针对线条问题：</a:t>
            </a:r>
            <a:r>
              <a:rPr lang="en-US" altLang="zh-CN" dirty="0"/>
              <a:t>1. </a:t>
            </a:r>
            <a:r>
              <a:rPr lang="zh-CN" altLang="en-US" dirty="0"/>
              <a:t>辅助节点路径法</a:t>
            </a: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" y="1474470"/>
            <a:ext cx="5883910" cy="269303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390" y="1474470"/>
            <a:ext cx="5727065" cy="2693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8310" y="4311333"/>
            <a:ext cx="5080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/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现有方案效果示例</a:t>
            </a:r>
          </a:p>
          <a:p>
            <a:pPr marL="0" indent="0" algn="l"/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优点：每个节点只会出现一次</a:t>
            </a:r>
          </a:p>
          <a:p>
            <a:pPr marL="0" indent="0" algn="l"/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缺点：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线条被节点挡住、线条流向不清晰、跨层线条多</a:t>
            </a:r>
            <a:endParaRPr lang="zh-CN" altLang="en-US" sz="1600" i="0">
              <a:solidFill>
                <a:schemeClr val="tx1"/>
              </a:solidFill>
              <a:latin typeface="-apple-system"/>
              <a:ea typeface="-apple-system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endParaRPr lang="zh-CN" altLang="en-US" sz="1600" i="0">
              <a:solidFill>
                <a:schemeClr val="tx1"/>
              </a:solidFill>
              <a:latin typeface="-apple-system"/>
              <a:ea typeface="-apple-system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295390" y="4311333"/>
            <a:ext cx="5080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/>
            <a:r>
              <a:rPr lang="zh-CN" altLang="en-US" sz="1600">
                <a:solidFill>
                  <a:schemeClr val="tx1"/>
                </a:solidFill>
                <a:sym typeface="+mn-ea"/>
              </a:rPr>
              <a:t>辅助节点路径法</a:t>
            </a:r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效果示例</a:t>
            </a:r>
          </a:p>
          <a:p>
            <a:pPr marL="0" indent="0" algn="l"/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优点：</a:t>
            </a:r>
            <a:r>
              <a:rPr lang="en-US" altLang="zh-CN" sz="1600" i="0">
                <a:solidFill>
                  <a:schemeClr val="tx1"/>
                </a:solidFill>
                <a:latin typeface="-apple-system"/>
                <a:ea typeface="-apple-system"/>
              </a:rPr>
              <a:t>1. </a:t>
            </a:r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节点分布层级清晰、</a:t>
            </a:r>
            <a:r>
              <a:rPr lang="en-US" altLang="zh-CN" sz="1600" i="0">
                <a:solidFill>
                  <a:schemeClr val="tx1"/>
                </a:solidFill>
                <a:latin typeface="-apple-system"/>
                <a:ea typeface="-apple-system"/>
              </a:rPr>
              <a:t>2. </a:t>
            </a:r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线条不会被挡住、</a:t>
            </a:r>
            <a:r>
              <a:rPr lang="en-US" altLang="zh-CN" sz="1600" i="0">
                <a:solidFill>
                  <a:schemeClr val="tx1"/>
                </a:solidFill>
                <a:latin typeface="-apple-system"/>
                <a:ea typeface="-apple-system"/>
              </a:rPr>
              <a:t>3. </a:t>
            </a:r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不影响查看上下游关系的业务表示下，直观性更好了</a:t>
            </a:r>
          </a:p>
          <a:p>
            <a:pPr marL="0" indent="0" algn="l"/>
            <a:r>
              <a:rPr lang="zh-CN" altLang="en-US" sz="1600" i="0">
                <a:solidFill>
                  <a:schemeClr val="tx1"/>
                </a:solidFill>
                <a:latin typeface="-apple-system"/>
                <a:ea typeface="-apple-system"/>
              </a:rPr>
              <a:t>缺点：每个节点会出现多次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95390" y="5316099"/>
            <a:ext cx="283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二次改进</a:t>
            </a:r>
            <a:r>
              <a:rPr lang="zh-CN" altLang="en-US" sz="1600" dirty="0"/>
              <a:t>：</a:t>
            </a:r>
          </a:p>
          <a:p>
            <a:r>
              <a:rPr lang="zh-CN" altLang="en-US" sz="1600" dirty="0"/>
              <a:t>隐藏掉辅助节点，在页面上不可见。</a:t>
            </a:r>
          </a:p>
          <a:p>
            <a:r>
              <a:rPr lang="zh-CN" altLang="en-US" sz="1600" dirty="0"/>
              <a:t>合并同层级的辅助节点。</a:t>
            </a:r>
          </a:p>
          <a:p>
            <a:r>
              <a:rPr lang="zh-CN" altLang="en-US" sz="1600" dirty="0"/>
              <a:t>辅助节点路径上的线条可以合并。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1E7C83-6FA6-074A-BBA7-905F5A85C03F}"/>
              </a:ext>
            </a:extLst>
          </p:cNvPr>
          <p:cNvSpPr txBox="1"/>
          <p:nvPr/>
        </p:nvSpPr>
        <p:spPr>
          <a:xfrm>
            <a:off x="9036611" y="5314876"/>
            <a:ext cx="298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三次改进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r>
              <a:rPr lang="zh-CN" altLang="en-US" sz="1600" dirty="0"/>
              <a:t>去掉辅助节点，直接控制边的定位。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针对线条问题：</a:t>
            </a: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图中去掉环路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环路的业务表示以其他的方式展示，比如列表</a:t>
            </a:r>
          </a:p>
          <a:p>
            <a:r>
              <a:rPr lang="zh-CN" altLang="en-US"/>
              <a:t>去掉环路有利于血缘图中节点层级的划分；</a:t>
            </a:r>
          </a:p>
          <a:p>
            <a:r>
              <a:rPr lang="zh-CN" altLang="en-US"/>
              <a:t>任意两个节点间只留一条线；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针对渲染性能瓶颈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减少节点上的形状。</a:t>
            </a:r>
            <a:r>
              <a:rPr lang="zh-CN" altLang="en-US"/>
              <a:t>渲染性能在很大程度上取决于画布上形状的数量。有时，尽管只有 100 个节点，但自定义节点上的复杂形状会导致画布上出现大量形状。</a:t>
            </a:r>
          </a:p>
          <a:p>
            <a:r>
              <a:rPr lang="zh-CN" altLang="en-US" b="1"/>
              <a:t>尽量避免前端重排重绘。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39050" y="2813050"/>
            <a:ext cx="36703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针对直观性问题——横纵向滚动法（参考</a:t>
            </a:r>
            <a:r>
              <a:rPr lang="en-US" altLang="zh-CN"/>
              <a:t>DataLeap</a:t>
            </a:r>
            <a:r>
              <a:rPr lang="zh-CN" altLang="en-US"/>
              <a:t>）</a:t>
            </a:r>
          </a:p>
        </p:txBody>
      </p:sp>
      <p:pic>
        <p:nvPicPr>
          <p:cNvPr id="4" name="内容占位符 3" descr="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40" y="1701165"/>
            <a:ext cx="7838440" cy="4351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624</Words>
  <Application>Microsoft Macintosh PowerPoint</Application>
  <PresentationFormat>宽屏</PresentationFormat>
  <Paragraphs>56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宋体</vt:lpstr>
      <vt:lpstr>Arial</vt:lpstr>
      <vt:lpstr>Calibri</vt:lpstr>
      <vt:lpstr>Wingdings</vt:lpstr>
      <vt:lpstr>WPS</vt:lpstr>
      <vt:lpstr>前端角度的数据血缘方案</vt:lpstr>
      <vt:lpstr>当前血缘痛点分析</vt:lpstr>
      <vt:lpstr>PowerPoint 演示文稿</vt:lpstr>
      <vt:lpstr>当前血缘图的特征</vt:lpstr>
      <vt:lpstr>方案一设想</vt:lpstr>
      <vt:lpstr>针对线条问题：1. 辅助节点路径法</vt:lpstr>
      <vt:lpstr>针对线条问题：2. 图中去掉环路</vt:lpstr>
      <vt:lpstr>针对渲染性能瓶颈</vt:lpstr>
      <vt:lpstr>针对直观性问题——横纵向滚动法（参考DataLeap）</vt:lpstr>
      <vt:lpstr>工作困难点</vt:lpstr>
      <vt:lpstr>针对血缘图中环边重合问题——环边标注特殊曲线法</vt:lpstr>
      <vt:lpstr>方案二设想</vt:lpstr>
      <vt:lpstr>采用树形血缘关系</vt:lpstr>
      <vt:lpstr>PowerPoint 演示文稿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96</cp:revision>
  <dcterms:created xsi:type="dcterms:W3CDTF">2024-10-24T02:27:05Z</dcterms:created>
  <dcterms:modified xsi:type="dcterms:W3CDTF">2024-12-09T08:24:08Z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42EB39D76C7C9F9DE7AA106761A90905_41</vt:lpwstr>
  </property>
</Properties>
</file>